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1.jpg" ContentType="image/png"/>
  <Override PartName="/ppt/media/image22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7" r:id="rId3"/>
    <p:sldId id="265" r:id="rId4"/>
    <p:sldId id="259" r:id="rId5"/>
    <p:sldId id="256" r:id="rId6"/>
    <p:sldId id="263" r:id="rId7"/>
    <p:sldId id="268" r:id="rId8"/>
    <p:sldId id="264" r:id="rId9"/>
    <p:sldId id="257" r:id="rId10"/>
    <p:sldId id="258" r:id="rId11"/>
    <p:sldId id="261" r:id="rId12"/>
    <p:sldId id="262" r:id="rId13"/>
    <p:sldId id="266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4A7AB-8307-463F-B68B-CDC3B517A939}" v="143" dt="2024-03-20T04:24:04.0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60" y="-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3-20T04:25:30.152" v="733" actId="732"/>
      <pc:docMkLst>
        <pc:docMk/>
      </pc:docMkLst>
      <pc:sldChg chg="modSp mod">
        <pc:chgData name="ZHANG Xiangyu" userId="0af619d5-14b7-43d3-95bc-94ad39c803d6" providerId="ADAL" clId="{1DC4A7AB-8307-463F-B68B-CDC3B517A939}" dt="2024-02-29T08:31:52.896" v="16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2-29T08:31:52.896" v="16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modSp mod">
        <pc:chgData name="ZHANG Xiangyu" userId="0af619d5-14b7-43d3-95bc-94ad39c803d6" providerId="ADAL" clId="{1DC4A7AB-8307-463F-B68B-CDC3B517A939}" dt="2024-02-29T08:22:05.939" v="6" actId="14100"/>
        <pc:sldMkLst>
          <pc:docMk/>
          <pc:sldMk cId="256383091" sldId="268"/>
        </pc:sldMkLst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2-29T08:22:05.939" v="6" actId="14100"/>
          <ac:spMkLst>
            <pc:docMk/>
            <pc:sldMk cId="256383091" sldId="268"/>
            <ac:spMk id="8" creationId="{695A870D-92BA-43D7-85A2-BEA01BC7234C}"/>
          </ac:spMkLst>
        </pc:sp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9T13:53:05.306" v="717" actId="1076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3-13T05:02:20.897" v="443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3-13T05:02:20.897" v="443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3-19T13:52:52.216" v="712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mod">
          <ac:chgData name="ZHANG Xiangyu" userId="0af619d5-14b7-43d3-95bc-94ad39c803d6" providerId="ADAL" clId="{1DC4A7AB-8307-463F-B68B-CDC3B517A939}" dt="2024-03-19T13:52:52.216" v="712" actId="164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mod modCrop">
          <ac:chgData name="ZHANG Xiangyu" userId="0af619d5-14b7-43d3-95bc-94ad39c803d6" providerId="ADAL" clId="{1DC4A7AB-8307-463F-B68B-CDC3B517A939}" dt="2024-03-19T13:52:58.828" v="714" actId="1076"/>
          <ac:picMkLst>
            <pc:docMk/>
            <pc:sldMk cId="3560355421" sldId="271"/>
            <ac:picMk id="12" creationId="{AE7587D4-6A04-63BC-71AF-77FDD116DA26}"/>
          </ac:picMkLst>
        </pc:picChg>
        <pc:picChg chg="add mod">
          <ac:chgData name="ZHANG Xiangyu" userId="0af619d5-14b7-43d3-95bc-94ad39c803d6" providerId="ADAL" clId="{1DC4A7AB-8307-463F-B68B-CDC3B517A939}" dt="2024-03-19T13:53:05.306" v="717" actId="1076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0T04:25:30.152" v="733" actId="732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FAC49200-1111-D77B-F6FA-15BD334E3053}"/>
              </a:ext>
            </a:extLst>
          </p:cNvPr>
          <p:cNvGrpSpPr/>
          <p:nvPr/>
        </p:nvGrpSpPr>
        <p:grpSpPr>
          <a:xfrm>
            <a:off x="1440775" y="1798638"/>
            <a:ext cx="9699129" cy="2793842"/>
            <a:chOff x="1440775" y="179863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179863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图片 11" descr="QR 代码&#10;&#10;描述已自动生成">
              <a:extLst>
                <a:ext uri="{FF2B5EF4-FFF2-40B4-BE49-F238E27FC236}">
                  <a16:creationId xmlns:a16="http://schemas.microsoft.com/office/drawing/2014/main" id="{AE7587D4-6A04-63BC-71AF-77FDD116D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062" t="34815" r="17004" b="18148"/>
            <a:stretch/>
          </p:blipFill>
          <p:spPr>
            <a:xfrm>
              <a:off x="2988733" y="2792823"/>
              <a:ext cx="1794933" cy="1799657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D4BF472-E539-565C-55DC-97551767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327" y="5155395"/>
            <a:ext cx="9699577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12175"/>
              </p:ext>
            </p:extLst>
          </p:nvPr>
        </p:nvGraphicFramePr>
        <p:xfrm>
          <a:off x="0" y="217714"/>
          <a:ext cx="11393714" cy="12439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053092189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771126"/>
              </p:ext>
            </p:extLst>
          </p:nvPr>
        </p:nvGraphicFramePr>
        <p:xfrm>
          <a:off x="553967" y="4229974"/>
          <a:ext cx="11084063" cy="4414282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808</Words>
  <Application>Microsoft Office PowerPoint</Application>
  <PresentationFormat>宽屏</PresentationFormat>
  <Paragraphs>273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2024-03-20T04:25:41Z</dcterms:modified>
</cp:coreProperties>
</file>